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TATV — INVESTOR CONCEPT · CONFIDENTIAL · JUNE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Tatv: a cloud kitchen for software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One engine in the back. Ten brands out front.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Interactive deck: concept.tatv.world (XR + VR-on-Mars inside)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One Spark. One world. · Tattva Energy Fintech LLP, New Delhi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CONVERSATION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Come taste the kitchen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Raising our first outside round: scale the engine, grow the client base, finish the flagship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Numbers, financials, and the data room — in person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hello@tatv.world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Confidential — figures and plans indicative. Tattva Energy Fintech LLP · LLPIN AAQ-8419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Every startup builds the same kitchen twice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Login, payments, AI plumbing, 3D graphics — months of machinery before the first sale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If the brand fails, the kitchen is wasted</a:t>
            </a:r>
          </a:p>
          <a:p>
            <a:pPr>
              <a:spcAft>
                <a:spcPts val="1000"/>
              </a:spcAft>
              <a:defRPr sz="1700">
                <a:solidFill>
                  <a:srgbClr val="E8B84B"/>
                </a:solidFill>
              </a:defRPr>
            </a:pPr>
            <a:r>
              <a:t>•  → Like every restaurant building its own kitchen from scratch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Tatv is the kitchen. The brands are the restaurants.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A cloud kitchen cooks for many restaurant brands — customers see the brand, never the kitchen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 does this for software: one engine powers every brand we launch — and every brand a client hires us to build</a:t>
            </a:r>
          </a:p>
          <a:p>
            <a:pPr>
              <a:spcAft>
                <a:spcPts val="1000"/>
              </a:spcAft>
              <a:defRPr sz="1700">
                <a:solidFill>
                  <a:srgbClr val="E8B84B"/>
                </a:solidFill>
              </a:defRPr>
            </a:pPr>
            <a:r>
              <a:t>•  → Each new brand costs a fraction and ships in days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KITCHEN ITSELF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Seven stations, built once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Sign-in (email/phone codes) · Payments (cards, UPI, subscriptions)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AI brains (assistants that talk, answer, create) · 3D &amp; VR in the browser — no installs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Proof of ownership (invisible blockchain) · Automation (messages, follow-ups, reports)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One design system — shipped to every brand in hours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RESTAURANTS — ALL LIVE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Ten brands you can click today (1/2)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tatv.world — the flagship: a universe you stand inside; type anything, it appears in 3D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tatvuniverse.com — fourteen worlds from Indian cosmology; the brand with a soul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tatv-ai.com — AI back-offices for businesses; healthcare client engagement in progress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tatvstudio.com — walkable 3D of real-estate projects; paying-client demo live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tatvexpo.com — virtual exhibitions anyone can attend from anywhere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THE RESTAURANTS — CONTINUED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Ten brands you can click today (2/2)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tatvfashion.com — avatar couture + AR try-on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tatvstore.co — AR commerce; see the sofa in your room before you buy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tatvgames.com — studios publish branded worlds on our rails, shared revenue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tatvafterlife.com — memory preservation &amp; grief support, hard ethical gates (concept stage)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Client brands (bookdrnamita.com &amp; more) — the kitchen cooks under other people's names too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HOW THE MONEY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Service brands pay the bills. The flagship builds the future.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B2B clients pay today for AI back-offices and 3D visualisation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Every rupee hardens the shared engine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The consumer universe launches last — on a funded, battle-tested engine</a:t>
            </a:r>
          </a:p>
          <a:p>
            <a:pPr>
              <a:spcAft>
                <a:spcPts val="1000"/>
              </a:spcAft>
              <a:defRPr sz="1700">
                <a:solidFill>
                  <a:srgbClr val="E8B84B"/>
                </a:solidFill>
              </a:defRPr>
            </a:pPr>
            <a:r>
              <a:t>•  → No empty-world hosting trap: users pay per creation, so costs only exist when revenue does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WHY THIS TEAM WINS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Proof, not promises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10 live brands on one engine — every one clickable today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0 app installs — the whole universe runs in a browser, even on VR headsets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2 paying-client engagements in motion (healthcare AI · real-estate 3D)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1 day to restyle and redeploy all ten brands — that is what a shared kitchen means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India-first: phone login, regional languages, ordinary phones; compliance engineered up front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80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E8B84B"/>
                </a:solidFill>
              </a:defRPr>
            </a:pPr>
            <a:r>
              <a:t>DON'T READ IT — STAND IN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800">
                <a:solidFill>
                  <a:srgbClr val="F4F1E9"/>
                </a:solidFill>
              </a:defRPr>
            </a:pPr>
            <a:r>
              <a:t>The pitch is the 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43200"/>
            <a:ext cx="1042416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This deck runs on the engine it describes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Walk on Mars right now: mars.tatv.world (browser, phone, or VR headset)</a:t>
            </a:r>
          </a:p>
          <a:p>
            <a:pPr>
              <a:spcAft>
                <a:spcPts val="1000"/>
              </a:spcAft>
              <a:defRPr sz="1700">
                <a:solidFill>
                  <a:srgbClr val="A8A4B4"/>
                </a:solidFill>
              </a:defRPr>
            </a:pPr>
            <a:r>
              <a:t>•  View the deck in XR: concept.tatv.world/xr.html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